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DFB7C-B793-4C9B-ADB6-7D2E3706F51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489FF-1D1E-4484-A81F-69318FF6BF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9E8654-17FA-4E92-8A1F-4ACE37518DA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E4F5-ECA6-402F-BFA3-A1FFBB87259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7A02-D615-48A6-926A-D906FEA44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E4F5-ECA6-402F-BFA3-A1FFBB87259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7A02-D615-48A6-926A-D906FEA44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E4F5-ECA6-402F-BFA3-A1FFBB87259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7A02-D615-48A6-926A-D906FEA44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17191-9078-412D-B92B-7037F1456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E4F5-ECA6-402F-BFA3-A1FFBB87259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7A02-D615-48A6-926A-D906FEA44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E4F5-ECA6-402F-BFA3-A1FFBB87259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7A02-D615-48A6-926A-D906FEA44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E4F5-ECA6-402F-BFA3-A1FFBB87259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7A02-D615-48A6-926A-D906FEA44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E4F5-ECA6-402F-BFA3-A1FFBB87259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7A02-D615-48A6-926A-D906FEA44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E4F5-ECA6-402F-BFA3-A1FFBB87259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7A02-D615-48A6-926A-D906FEA44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E4F5-ECA6-402F-BFA3-A1FFBB87259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7A02-D615-48A6-926A-D906FEA44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E4F5-ECA6-402F-BFA3-A1FFBB87259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7A02-D615-48A6-926A-D906FEA44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E4F5-ECA6-402F-BFA3-A1FFBB87259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07A02-D615-48A6-926A-D906FEA44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3E4F5-ECA6-402F-BFA3-A1FFBB872591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07A02-D615-48A6-926A-D906FEA440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d/d0/Structure_of_the_magnetosphere.svg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hyperlink" Target="http://upload.wikimedia.org/wikipedia/commons/d/d0/Structure_of_the_magnetosphere.sv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a/aa/Polarlicht_2.jp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ntwrp.gsfc.nasa.gov/apod/image/0609/aurora_hapeman_big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 Storms and Aurora’s on Earth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1" name="Picture 2" descr="File:Structure of the magnetospher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372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PhotoSuite Image" r:id="rId3" imgW="4267080" imgH="3200400" progId="PhotoSuite.Image">
              <p:embed/>
            </p:oleObj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248400" y="50292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Michiga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 flipV="1">
            <a:off x="5334000" y="4343400"/>
            <a:ext cx="838200" cy="8382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352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 what’s the relationship?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191000" y="1828800"/>
          <a:ext cx="4749800" cy="3562350"/>
        </p:xfrm>
        <a:graphic>
          <a:graphicData uri="http://schemas.openxmlformats.org/presentationml/2006/ole">
            <p:oleObj spid="_x0000_s2050" name="PhotoSuite Image" r:id="rId3" imgW="4267080" imgH="3200400" progId="PhotoSuite.Image">
              <p:embed/>
            </p:oleObj>
          </a:graphicData>
        </a:graphic>
      </p:graphicFrame>
      <p:pic>
        <p:nvPicPr>
          <p:cNvPr id="5123" name="Picture 2" descr="File:Structure of the magnetospher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0"/>
            <a:ext cx="3952875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www.earthchangesmedia.com/images/neighboring_sun_solar_fla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-457200"/>
            <a:ext cx="4048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://upload.wikimedia.org/wikipedia/commons/6/63/Aurora_Boreal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4800600"/>
            <a:ext cx="40005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62600" y="304800"/>
            <a:ext cx="3352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 what’s the relationship?</a:t>
            </a:r>
          </a:p>
        </p:txBody>
      </p:sp>
      <p:sp>
        <p:nvSpPr>
          <p:cNvPr id="7" name="Rectangle 6"/>
          <p:cNvSpPr/>
          <p:nvPr/>
        </p:nvSpPr>
        <p:spPr>
          <a:xfrm rot="20457198">
            <a:off x="13683" y="529382"/>
            <a:ext cx="335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Solar Activity</a:t>
            </a:r>
          </a:p>
        </p:txBody>
      </p:sp>
      <p:sp>
        <p:nvSpPr>
          <p:cNvPr id="8" name="Rectangle 7"/>
          <p:cNvSpPr/>
          <p:nvPr/>
        </p:nvSpPr>
        <p:spPr>
          <a:xfrm rot="20457198">
            <a:off x="1080483" y="5482382"/>
            <a:ext cx="3352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Aurora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752600"/>
            <a:ext cx="7315200" cy="32004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</a:rPr>
              <a:t>Solar activity </a:t>
            </a:r>
            <a:r>
              <a:rPr lang="en-US" sz="2800" dirty="0">
                <a:solidFill>
                  <a:srgbClr val="FFFF00"/>
                </a:solidFill>
              </a:rPr>
              <a:t>gets ejected from the sun, </a:t>
            </a:r>
            <a:r>
              <a:rPr lang="en-US" sz="2800" b="1" dirty="0">
                <a:solidFill>
                  <a:srgbClr val="FFFF00"/>
                </a:solidFill>
              </a:rPr>
              <a:t>Solar Winds </a:t>
            </a:r>
            <a:r>
              <a:rPr lang="en-US" sz="2800" dirty="0">
                <a:solidFill>
                  <a:srgbClr val="FFFF00"/>
                </a:solidFill>
              </a:rPr>
              <a:t>carry them through space (towards Earth and other planets), </a:t>
            </a:r>
            <a:r>
              <a:rPr lang="en-US" sz="2800" b="1" dirty="0">
                <a:solidFill>
                  <a:srgbClr val="FFFF00"/>
                </a:solidFill>
              </a:rPr>
              <a:t>Earth’s Magnetosphere </a:t>
            </a:r>
            <a:r>
              <a:rPr lang="en-US" sz="2800" dirty="0">
                <a:solidFill>
                  <a:srgbClr val="FFFF00"/>
                </a:solidFill>
              </a:rPr>
              <a:t>protects the earth by diverting solar winds to the </a:t>
            </a:r>
            <a:r>
              <a:rPr lang="en-US" sz="2800" b="1" dirty="0">
                <a:solidFill>
                  <a:srgbClr val="FFFF00"/>
                </a:solidFill>
              </a:rPr>
              <a:t>North + South poles</a:t>
            </a:r>
            <a:r>
              <a:rPr lang="en-US" sz="2800" dirty="0">
                <a:solidFill>
                  <a:srgbClr val="FFFF00"/>
                </a:solidFill>
              </a:rPr>
              <a:t>, as a result we see </a:t>
            </a:r>
            <a:r>
              <a:rPr lang="en-US" sz="2800" b="1" dirty="0">
                <a:solidFill>
                  <a:srgbClr val="FFFF00"/>
                </a:solidFill>
              </a:rPr>
              <a:t>Aurora’s </a:t>
            </a:r>
            <a:r>
              <a:rPr lang="en-US" sz="2800" dirty="0">
                <a:solidFill>
                  <a:srgbClr val="FFFF00"/>
                </a:solidFill>
              </a:rPr>
              <a:t>(Northern/Southern Lights)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Describe the Sunspot cycle</a:t>
            </a:r>
            <a:endParaRPr lang="en-US" dirty="0">
              <a:solidFill>
                <a:srgbClr val="FF66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00600" cy="4572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smtClean="0">
                <a:solidFill>
                  <a:schemeClr val="accent1"/>
                </a:solidFill>
              </a:rPr>
              <a:t>Sunspot (Solar Cycle)</a:t>
            </a:r>
          </a:p>
          <a:p>
            <a:pPr lvl="1" eaLnBrk="1" hangingPunct="1"/>
            <a:r>
              <a:rPr lang="en-US" sz="3300" smtClean="0">
                <a:solidFill>
                  <a:schemeClr val="accent1"/>
                </a:solidFill>
              </a:rPr>
              <a:t>11 Year cycle</a:t>
            </a:r>
          </a:p>
          <a:p>
            <a:pPr lvl="1" eaLnBrk="1" hangingPunct="1"/>
            <a:r>
              <a:rPr lang="en-US" sz="3300" smtClean="0">
                <a:solidFill>
                  <a:schemeClr val="accent1"/>
                </a:solidFill>
              </a:rPr>
              <a:t>Max to Max (min to min) = 11 years</a:t>
            </a:r>
          </a:p>
          <a:p>
            <a:pPr lvl="1" eaLnBrk="1" hangingPunct="1"/>
            <a:r>
              <a:rPr lang="en-US" sz="3300" smtClean="0">
                <a:solidFill>
                  <a:schemeClr val="accent1"/>
                </a:solidFill>
              </a:rPr>
              <a:t>Last Max = 2008</a:t>
            </a:r>
          </a:p>
          <a:p>
            <a:pPr lvl="1" eaLnBrk="1" hangingPunct="1"/>
            <a:endParaRPr lang="en-US" sz="330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3600" smtClean="0">
                <a:solidFill>
                  <a:schemeClr val="accent1"/>
                </a:solidFill>
              </a:rPr>
              <a:t>Influences solar activity heading towards Earth (more Aurora’s)</a:t>
            </a:r>
          </a:p>
        </p:txBody>
      </p:sp>
      <p:pic>
        <p:nvPicPr>
          <p:cNvPr id="48133" name="Picture 5" descr="current_eit_284small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19688" y="1385888"/>
            <a:ext cx="4024312" cy="40243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travel.hickerphoto.com/images/aurora-borea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1" y="609600"/>
            <a:ext cx="9042565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5" name="Picture 4" descr="File:Polarlicht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620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Russel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0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>
                <a:solidFill>
                  <a:srgbClr val="000000"/>
                </a:solidFill>
              </a:rPr>
              <a:t>AURORAS</a:t>
            </a:r>
            <a:br>
              <a:rPr lang="en-US" sz="4000">
                <a:solidFill>
                  <a:srgbClr val="000000"/>
                </a:solidFill>
              </a:rPr>
            </a:br>
            <a:r>
              <a:rPr lang="en-US" sz="4000">
                <a:solidFill>
                  <a:srgbClr val="000000"/>
                </a:solidFill>
              </a:rPr>
              <a:t>(Northern lights)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4343400" y="52578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Aurora Borealis</a:t>
            </a:r>
          </a:p>
        </p:txBody>
      </p:sp>
      <p:pic>
        <p:nvPicPr>
          <p:cNvPr id="37891" name="Picture 4" descr="cool auro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0"/>
            <a:ext cx="103632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810000" y="60198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99"/>
                </a:solidFill>
              </a:rPr>
              <a:t>Northwest Territories,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588" y="2493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144588" y="2493963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16" name="Picture 4" descr="eklun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4597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Clause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25" y="-76200"/>
            <a:ext cx="469582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562600" y="57150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MENOMINEE, MI    (OCT 11,2001)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28600" y="5562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FINLAND (OCT 1, 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auroras nov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10813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914400" y="838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folHlink"/>
                </a:solidFill>
              </a:rPr>
              <a:t>Aurora over Lake Superior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paceweather.com/aurora/images2011/24oct11/shawn-malon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86718" y="152400"/>
            <a:ext cx="16342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U.P.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AURORA BOREALIS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58420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371600"/>
            <a:ext cx="26400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On-screen Show (4:3)</PresentationFormat>
  <Paragraphs>23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PhotoSuite Image</vt:lpstr>
      <vt:lpstr>Solar Storms and Aurora’s on Earth</vt:lpstr>
      <vt:lpstr>Slide 2</vt:lpstr>
      <vt:lpstr>AURORAS (Northern lights)</vt:lpstr>
      <vt:lpstr>Slide 4</vt:lpstr>
      <vt:lpstr>Slide 5</vt:lpstr>
      <vt:lpstr>Slide 6</vt:lpstr>
      <vt:lpstr>Slide 7</vt:lpstr>
      <vt:lpstr>Slide 8</vt:lpstr>
      <vt:lpstr>AURORA BOREALIS</vt:lpstr>
      <vt:lpstr>Slide 10</vt:lpstr>
      <vt:lpstr>Slide 11</vt:lpstr>
      <vt:lpstr>Describe the Sunspot cycle</vt:lpstr>
      <vt:lpstr>Slide 13</vt:lpstr>
    </vt:vector>
  </TitlesOfParts>
  <Company>Grosse Pointe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Storms and Aurora’s on Earth</dc:title>
  <dc:creator>shelsob</dc:creator>
  <cp:lastModifiedBy>shelsob</cp:lastModifiedBy>
  <cp:revision>1</cp:revision>
  <dcterms:created xsi:type="dcterms:W3CDTF">2012-10-24T12:30:01Z</dcterms:created>
  <dcterms:modified xsi:type="dcterms:W3CDTF">2012-10-24T12:30:23Z</dcterms:modified>
</cp:coreProperties>
</file>