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77" r:id="rId8"/>
    <p:sldId id="274" r:id="rId9"/>
    <p:sldId id="275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59AB-1A5F-4866-A560-0C6E6621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EFFD-199A-473C-B931-03F499276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AE85D6-D9C9-450F-B733-8F7EC3300C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263CCE-68B1-40BA-938D-3D18FEB1C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Image:Linear_visible_spectrum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0"/>
            <a:ext cx="8077200" cy="1981200"/>
          </a:xfrm>
          <a:solidFill>
            <a:srgbClr val="6666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6000" i="1" smtClean="0">
                <a:solidFill>
                  <a:srgbClr val="FFCC66"/>
                </a:solidFill>
              </a:rPr>
              <a:t>Studying the Stars: </a:t>
            </a:r>
          </a:p>
          <a:p>
            <a:pPr algn="ctr">
              <a:buFontTx/>
              <a:buNone/>
            </a:pPr>
            <a:r>
              <a:rPr lang="en-US" sz="4400" i="1" smtClean="0">
                <a:solidFill>
                  <a:srgbClr val="FFCC66"/>
                </a:solidFill>
              </a:rPr>
              <a:t>EM Spectrum</a:t>
            </a:r>
          </a:p>
        </p:txBody>
      </p:sp>
      <p:pic>
        <p:nvPicPr>
          <p:cNvPr id="2050" name="Picture 2" descr="http://www.scienceclarified.com/images/uesc_06_img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456702" cy="411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gdscc_DSCN3205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25525"/>
            <a:ext cx="7772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  <a:solidFill>
            <a:srgbClr val="003366">
              <a:alpha val="49019"/>
            </a:srgbClr>
          </a:solidFill>
        </p:spPr>
        <p:txBody>
          <a:bodyPr/>
          <a:lstStyle/>
          <a:p>
            <a:r>
              <a:rPr lang="en-US" sz="5400" b="1" smtClean="0">
                <a:solidFill>
                  <a:schemeClr val="bg1"/>
                </a:solidFill>
              </a:rPr>
              <a:t>Radio Astronomy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it Works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5638800"/>
            <a:ext cx="8305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imagery colors to make a class image using radio waves.</a:t>
            </a:r>
          </a:p>
          <a:p>
            <a:endParaRPr lang="en-US" dirty="0" smtClean="0"/>
          </a:p>
        </p:txBody>
      </p:sp>
      <p:pic>
        <p:nvPicPr>
          <p:cNvPr id="27652" name="Picture 12" descr="radio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502920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eti-interfer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381000"/>
            <a:ext cx="5589588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26" descr="orion_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027" descr="orion_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609600" y="59436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VISIBLE      VS.       INFRARED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 descr="sun-vis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027" descr="sun_uv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838200" y="57912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VISIBLE    VS.   ULTRAVIOLET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1028" descr="sun_x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1026" descr="sun_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1027" descr="sun_ra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4238"/>
            <a:ext cx="37338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029" descr="sun-visi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304800" y="2971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Visible</a:t>
            </a:r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4876800" y="3048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X-Ray</a:t>
            </a:r>
          </a:p>
        </p:txBody>
      </p:sp>
      <p:sp>
        <p:nvSpPr>
          <p:cNvPr id="34824" name="Text Box 1032"/>
          <p:cNvSpPr txBox="1">
            <a:spLocks noChangeArrowheads="1"/>
          </p:cNvSpPr>
          <p:nvPr/>
        </p:nvSpPr>
        <p:spPr bwMode="auto">
          <a:xfrm>
            <a:off x="381000" y="60960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 R</a:t>
            </a:r>
          </a:p>
        </p:txBody>
      </p:sp>
      <p:sp>
        <p:nvSpPr>
          <p:cNvPr id="34825" name="Text Box 1033"/>
          <p:cNvSpPr txBox="1">
            <a:spLocks noChangeArrowheads="1"/>
          </p:cNvSpPr>
          <p:nvPr/>
        </p:nvSpPr>
        <p:spPr bwMode="auto">
          <a:xfrm>
            <a:off x="4191000" y="61722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Radio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050" descr="venus_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052" descr="venus_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053" descr="venus_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429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054" descr="venus_rad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352800"/>
            <a:ext cx="31829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2055"/>
          <p:cNvSpPr txBox="1">
            <a:spLocks noChangeArrowheads="1"/>
          </p:cNvSpPr>
          <p:nvPr/>
        </p:nvSpPr>
        <p:spPr bwMode="auto">
          <a:xfrm>
            <a:off x="228600" y="25908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Visible</a:t>
            </a:r>
          </a:p>
        </p:txBody>
      </p:sp>
      <p:sp>
        <p:nvSpPr>
          <p:cNvPr id="35847" name="Text Box 2056"/>
          <p:cNvSpPr txBox="1">
            <a:spLocks noChangeArrowheads="1"/>
          </p:cNvSpPr>
          <p:nvPr/>
        </p:nvSpPr>
        <p:spPr bwMode="auto">
          <a:xfrm>
            <a:off x="4495800" y="25146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 R </a:t>
            </a:r>
          </a:p>
        </p:txBody>
      </p:sp>
      <p:sp>
        <p:nvSpPr>
          <p:cNvPr id="35848" name="Text Box 2057"/>
          <p:cNvSpPr txBox="1">
            <a:spLocks noChangeArrowheads="1"/>
          </p:cNvSpPr>
          <p:nvPr/>
        </p:nvSpPr>
        <p:spPr bwMode="auto">
          <a:xfrm>
            <a:off x="228600" y="59436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UV</a:t>
            </a:r>
          </a:p>
        </p:txBody>
      </p:sp>
      <p:sp>
        <p:nvSpPr>
          <p:cNvPr id="35849" name="Text Box 2058"/>
          <p:cNvSpPr txBox="1">
            <a:spLocks noChangeArrowheads="1"/>
          </p:cNvSpPr>
          <p:nvPr/>
        </p:nvSpPr>
        <p:spPr bwMode="auto">
          <a:xfrm>
            <a:off x="4572000" y="59436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81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Radio Telescope Image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of Galaxy M81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3338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1" name="Picture 4" descr="theatre_movie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5301"/>
            <a:ext cx="7696200" cy="388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83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Explain the advantages of using radio telescopes.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Visible Light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Visible Light?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What are some Instruments we use to see further into the visible light spectrum of outer space?</a:t>
            </a:r>
          </a:p>
          <a:p>
            <a:pPr lvl="1" eaLnBrk="1" hangingPunct="1">
              <a:defRPr/>
            </a:pPr>
            <a:r>
              <a:rPr lang="en-US" smtClean="0"/>
              <a:t>Telescopes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58373" name="Picture 5" descr="sRGB rendering of the spectrum of visible light">
            <a:hlinkClick r:id="rId2" tooltip="sRGB rendering of the spectrum of visible ligh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096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Visible Light Telescopes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Refractor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Reflector</a:t>
            </a:r>
          </a:p>
        </p:txBody>
      </p:sp>
      <p:pic>
        <p:nvPicPr>
          <p:cNvPr id="59397" name="Picture 5" descr="bushnell-deep-space-refractor-telescope-420-x-60m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530350"/>
            <a:ext cx="2133600" cy="2079625"/>
          </a:xfrm>
          <a:noFill/>
        </p:spPr>
      </p:pic>
      <p:pic>
        <p:nvPicPr>
          <p:cNvPr id="59400" name="Picture 8" descr="ut104-2scop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219200"/>
            <a:ext cx="3336925" cy="5257800"/>
          </a:xfrm>
          <a:noFill/>
        </p:spPr>
      </p:pic>
      <p:pic>
        <p:nvPicPr>
          <p:cNvPr id="59403" name="Picture 11" descr="8_Inch_Newtonian_Reflector_Telescope_With_Motor_Clock_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Visible Light Telescopes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Catadopitric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62469" name="Picture 5" descr="howteledi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55498" y="1600200"/>
            <a:ext cx="2224004" cy="2189163"/>
          </a:xfrm>
          <a:noFill/>
        </p:spPr>
      </p:pic>
      <p:pic>
        <p:nvPicPr>
          <p:cNvPr id="62472" name="Picture 8" descr="VIX0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514600"/>
            <a:ext cx="33528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Visible Light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Challenges</a:t>
            </a:r>
          </a:p>
          <a:p>
            <a:pPr lvl="1" eaLnBrk="1" hangingPunct="1">
              <a:defRPr/>
            </a:pPr>
            <a:r>
              <a:rPr lang="en-US" dirty="0" smtClean="0"/>
              <a:t>City lights drown out visible star lights</a:t>
            </a:r>
          </a:p>
          <a:p>
            <a:pPr lvl="1" eaLnBrk="1" hangingPunct="1">
              <a:defRPr/>
            </a:pPr>
            <a:r>
              <a:rPr lang="en-US" dirty="0" smtClean="0"/>
              <a:t>Obstructions of a clear view</a:t>
            </a:r>
          </a:p>
          <a:p>
            <a:pPr lvl="1" eaLnBrk="1" hangingPunct="1">
              <a:defRPr/>
            </a:pPr>
            <a:r>
              <a:rPr lang="en-US" dirty="0" smtClean="0"/>
              <a:t>Can only see what is visible in the visible light spectrum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000" u="sng" dirty="0" smtClean="0"/>
              <a:t>Best</a:t>
            </a:r>
            <a:r>
              <a:rPr lang="en-US" sz="3000" dirty="0" smtClean="0"/>
              <a:t> Place to study Visible Light Astronomy?</a:t>
            </a:r>
          </a:p>
          <a:p>
            <a:pPr lvl="1" eaLnBrk="1" hangingPunct="1">
              <a:defRPr/>
            </a:pPr>
            <a:r>
              <a:rPr lang="en-US" sz="2600" dirty="0" smtClean="0"/>
              <a:t>Desert  (Arizona, Nevada)</a:t>
            </a:r>
            <a:endParaRPr lang="en-US" sz="2600" dirty="0" smtClean="0"/>
          </a:p>
          <a:p>
            <a:pPr lvl="1" eaLnBrk="1" hangingPunct="1">
              <a:defRPr/>
            </a:pPr>
            <a:r>
              <a:rPr lang="en-US" sz="2600" dirty="0" smtClean="0"/>
              <a:t>High </a:t>
            </a:r>
            <a:r>
              <a:rPr lang="en-US" sz="2600" dirty="0" smtClean="0"/>
              <a:t>Elevations (Colorado)</a:t>
            </a:r>
            <a:endParaRPr lang="en-US" sz="2600" dirty="0" smtClean="0"/>
          </a:p>
          <a:p>
            <a:pPr lvl="1" eaLnBrk="1" hangingPunct="1">
              <a:defRPr/>
            </a:pPr>
            <a:r>
              <a:rPr lang="en-US" sz="2600" dirty="0" smtClean="0"/>
              <a:t>Far away from large </a:t>
            </a:r>
            <a:r>
              <a:rPr lang="en-US" sz="2600" dirty="0" smtClean="0"/>
              <a:t>cities (Hawaii)</a:t>
            </a:r>
            <a:endParaRPr lang="en-US" sz="2600" dirty="0" smtClean="0"/>
          </a:p>
          <a:p>
            <a:pPr lvl="1" eaLnBrk="1" hangingPunct="1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228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2.14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21" name="Picture 2" descr="http://academic.keystone.edu/jskinner/Limnology/spectr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176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Visible Light Spectrum</a:t>
            </a:r>
          </a:p>
          <a:p>
            <a:pPr algn="ctr" eaLnBrk="1" hangingPunct="1">
              <a:defRPr/>
            </a:pPr>
            <a:r>
              <a:rPr 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Draw spectrum both Color and Size of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2.15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newworldencyclopedia.org/thumb/9/99/EM_Spectrum3-new.jpg/500px-EM_Spectrum3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511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s.rit.edu/research/thesis/bs/2000/bergstrom/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0101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www.e-education.psu.edu/astro801/files/astro801/image/atmos_windows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112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96200" y="228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2.15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</TotalTime>
  <Words>152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Slide 1</vt:lpstr>
      <vt:lpstr>Visible Light</vt:lpstr>
      <vt:lpstr>Visible Light Telescopes</vt:lpstr>
      <vt:lpstr>Visible Light Telescopes</vt:lpstr>
      <vt:lpstr>Visible Light</vt:lpstr>
      <vt:lpstr>Slide 6</vt:lpstr>
      <vt:lpstr>Slide 7</vt:lpstr>
      <vt:lpstr>Slide 8</vt:lpstr>
      <vt:lpstr>Slide 9</vt:lpstr>
      <vt:lpstr>Radio Astronomy</vt:lpstr>
      <vt:lpstr>How it Works</vt:lpstr>
      <vt:lpstr>Slide 12</vt:lpstr>
      <vt:lpstr>Slide 13</vt:lpstr>
      <vt:lpstr>Slide 14</vt:lpstr>
      <vt:lpstr>Slide 15</vt:lpstr>
      <vt:lpstr>Slide 16</vt:lpstr>
      <vt:lpstr>  Radio Telescope Image of Galaxy M81</vt:lpstr>
      <vt:lpstr>Slide 18</vt:lpstr>
    </vt:vector>
  </TitlesOfParts>
  <Company>Grosse Pointe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shelsob</dc:creator>
  <cp:lastModifiedBy>shelsob</cp:lastModifiedBy>
  <cp:revision>63</cp:revision>
  <dcterms:created xsi:type="dcterms:W3CDTF">2010-09-28T15:55:23Z</dcterms:created>
  <dcterms:modified xsi:type="dcterms:W3CDTF">2012-10-01T13:01:19Z</dcterms:modified>
</cp:coreProperties>
</file>