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AC9D-EF64-4A77-9C4F-BBC0216E273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6E5E-0406-4D9D-ACDC-CEFFC9150A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Surfers_at_Maverick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6/61/PortoCovoJan07-4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0964" name="Picture 2" descr="http://upload.wikimedia.org/wikipedia/commons/thumb/0/0a/Surfers_at_Mavericks.jpg/300px-Surfers_at_Maveric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7894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File:PortoCovoJan07-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03613"/>
            <a:ext cx="48006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http://cache2.artprintimages.com/p/MED/26/2676/3FCUD00Z/art-print/brian-bielmann-breaking-waves-h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6858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Beach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wave breaker</a:t>
            </a:r>
            <a:endParaRPr lang="en-US" dirty="0"/>
          </a:p>
        </p:txBody>
      </p:sp>
      <p:pic>
        <p:nvPicPr>
          <p:cNvPr id="10242" name="Picture 2" descr="http://www.gloryhoundz.com/prmm/users/rhino/mc2/muttrahcity2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2133600"/>
            <a:ext cx="5334000" cy="4267200"/>
          </a:xfrm>
          <a:prstGeom prst="rect">
            <a:avLst/>
          </a:prstGeom>
          <a:noFill/>
        </p:spPr>
      </p:pic>
      <p:pic>
        <p:nvPicPr>
          <p:cNvPr id="10244" name="Picture 4" descr="http://images.travelpod.com/tripwow/photos/ta-00e4-5fea-9acb/wave-breakers-male-maldives+1152_12976835189-tpfil02aw-7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8" name="Picture 2" descr="http://static.howstuffworks.com/gif/surfing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0104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1" name="Picture 5" descr="spilling_breaker_breakin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0"/>
            <a:ext cx="8001000" cy="6880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LONG Shore Drift</a:t>
            </a:r>
          </a:p>
        </p:txBody>
      </p:sp>
      <p:pic>
        <p:nvPicPr>
          <p:cNvPr id="44035" name="Picture 5" descr="Longshoredrif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438400"/>
            <a:ext cx="8458200" cy="3865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LONG Shore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Longshore</a:t>
            </a:r>
            <a:r>
              <a:rPr lang="en-US" b="1" dirty="0" smtClean="0"/>
              <a:t> drift</a:t>
            </a:r>
            <a:r>
              <a:rPr lang="en-US" dirty="0" smtClean="0"/>
              <a:t> consists of the transport of sediments along a coast at an angle to the shoreline, which is dependent on prevailing wind direction, swash and backwash.</a:t>
            </a:r>
            <a:endParaRPr lang="en-US" dirty="0"/>
          </a:p>
        </p:txBody>
      </p:sp>
      <p:pic>
        <p:nvPicPr>
          <p:cNvPr id="45060" name="Picture 5" descr="Longshored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LONG Shore Drift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6084" name="Picture 2" descr="http://cgz.e2bn.net/e2bn/leas/c99/schools/cgz/accounts/staff/rchambers/GeoBytes/GCSE%20Revision/Glossaries/Glossaries/Glossary%20Extra%20Page%20Links/LongshoreDrif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/>
          <a:lstStyle/>
          <a:p>
            <a:r>
              <a:rPr lang="en-US" dirty="0" smtClean="0"/>
              <a:t>Events that cause beach erosion:</a:t>
            </a:r>
          </a:p>
          <a:p>
            <a:pPr lvl="1"/>
            <a:r>
              <a:rPr lang="en-US" dirty="0" smtClean="0"/>
              <a:t>Water wave action</a:t>
            </a:r>
          </a:p>
          <a:p>
            <a:pPr lvl="1"/>
            <a:r>
              <a:rPr lang="en-US" dirty="0" smtClean="0"/>
              <a:t>Increase in water level</a:t>
            </a:r>
          </a:p>
          <a:p>
            <a:pPr lvl="1"/>
            <a:endParaRPr lang="en-US" dirty="0"/>
          </a:p>
        </p:txBody>
      </p:sp>
      <p:pic>
        <p:nvPicPr>
          <p:cNvPr id="61442" name="Picture 2" descr="http://media.tcpalm.com/media/img/photos/2010/10/08/1009_TC_BeachErode01_t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910" y="2895600"/>
            <a:ext cx="5596090" cy="3733800"/>
          </a:xfrm>
          <a:prstGeom prst="rect">
            <a:avLst/>
          </a:prstGeom>
          <a:noFill/>
        </p:spPr>
      </p:pic>
      <p:pic>
        <p:nvPicPr>
          <p:cNvPr id="61444" name="Picture 4" descr="http://www.learnersonline.com/weekly/archive2001/week46/11120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35055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static3.demotix.com/sites/default/files/imagecache/a_scale_large/900-7/photos/1319836340-downed-trees-and-beach-erosion-caused-by-tropical-storm-rina--cancun-_90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http://3.bp.blogspot.com/-0-07enbdJgY/Ta4o0-99YDI/AAAAAAAAAg8/vHjTvLoKXnY/s1600/IMG_6560-744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4295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Waves</vt:lpstr>
      <vt:lpstr>Slide 2</vt:lpstr>
      <vt:lpstr>Slide 3</vt:lpstr>
      <vt:lpstr>LONG Shore Drift</vt:lpstr>
      <vt:lpstr>LONG Shore Drift</vt:lpstr>
      <vt:lpstr>LONG Shore Drift</vt:lpstr>
      <vt:lpstr>Beach Erosion</vt:lpstr>
      <vt:lpstr>Beach Erosion</vt:lpstr>
      <vt:lpstr>Slide 9</vt:lpstr>
      <vt:lpstr>Preventing Beach Erosion</vt:lpstr>
      <vt:lpstr>Slide 11</vt:lpstr>
    </vt:vector>
  </TitlesOfParts>
  <Company>Grosse Pointe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shelsob</dc:creator>
  <cp:lastModifiedBy>shelsob</cp:lastModifiedBy>
  <cp:revision>4</cp:revision>
  <dcterms:created xsi:type="dcterms:W3CDTF">2013-05-01T13:31:04Z</dcterms:created>
  <dcterms:modified xsi:type="dcterms:W3CDTF">2013-05-01T13:37:56Z</dcterms:modified>
</cp:coreProperties>
</file>