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989B-32BE-4CD9-9CC9-C57968C3BC05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A8F154-648D-4E20-8C77-87899C0A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989B-32BE-4CD9-9CC9-C57968C3BC05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F154-648D-4E20-8C77-87899C0A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989B-32BE-4CD9-9CC9-C57968C3BC05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F154-648D-4E20-8C77-87899C0A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989B-32BE-4CD9-9CC9-C57968C3BC05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A8F154-648D-4E20-8C77-87899C0A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989B-32BE-4CD9-9CC9-C57968C3BC05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F154-648D-4E20-8C77-87899C0AAB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989B-32BE-4CD9-9CC9-C57968C3BC05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F154-648D-4E20-8C77-87899C0A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989B-32BE-4CD9-9CC9-C57968C3BC05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A8F154-648D-4E20-8C77-87899C0AAB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989B-32BE-4CD9-9CC9-C57968C3BC05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F154-648D-4E20-8C77-87899C0A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989B-32BE-4CD9-9CC9-C57968C3BC05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F154-648D-4E20-8C77-87899C0A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989B-32BE-4CD9-9CC9-C57968C3BC05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F154-648D-4E20-8C77-87899C0A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989B-32BE-4CD9-9CC9-C57968C3BC05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F154-648D-4E20-8C77-87899C0AAB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8D989B-32BE-4CD9-9CC9-C57968C3BC05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A8F154-648D-4E20-8C77-87899C0AAB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b/ba/Salt_weathering_in_gozo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b/b9/Glacial-abrasion-ss-2006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en/e/ed/Weathering_Limestone_State_College_PA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Weathering of Rocks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File:Salt weathering in goz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143000"/>
            <a:ext cx="5943600" cy="39599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105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Dissolving away of rock material.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41248"/>
          </a:xfrm>
        </p:spPr>
        <p:txBody>
          <a:bodyPr/>
          <a:lstStyle/>
          <a:p>
            <a:r>
              <a:rPr lang="en-US" dirty="0" smtClean="0"/>
              <a:t>Plant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Devils Tower from the Tower Trail at the base of the monoli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3048000" cy="4267201"/>
          </a:xfrm>
          <a:prstGeom prst="rect">
            <a:avLst/>
          </a:prstGeom>
          <a:noFill/>
        </p:spPr>
      </p:pic>
      <p:pic>
        <p:nvPicPr>
          <p:cNvPr id="4100" name="Picture 4" descr="http://www.fs.fed.us/wildflowers/interesting/lichens/images/lichens_on_boulders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4267200" cy="3200400"/>
          </a:xfrm>
          <a:prstGeom prst="rect">
            <a:avLst/>
          </a:prstGeom>
          <a:noFill/>
        </p:spPr>
      </p:pic>
      <p:pic>
        <p:nvPicPr>
          <p:cNvPr id="4102" name="Picture 6" descr="http://ih0.redbubble.net/work.6070671.1.flat,550x550,075,f.orange-lichen-on-rocks-hdr-hobart-tasmania-austral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143000"/>
            <a:ext cx="4019550" cy="26748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28834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Mosses and Lichens produce weak acids that break down rock.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Price of Corrosion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8915400" cy="2667000"/>
          </a:xfrm>
        </p:spPr>
        <p:txBody>
          <a:bodyPr/>
          <a:lstStyle/>
          <a:p>
            <a:r>
              <a:rPr lang="en-US" dirty="0" smtClean="0"/>
              <a:t>Go to pg. </a:t>
            </a:r>
            <a:r>
              <a:rPr lang="en-US" dirty="0" smtClean="0"/>
              <a:t>223  </a:t>
            </a:r>
            <a:r>
              <a:rPr lang="en-US" u="sng" dirty="0" smtClean="0"/>
              <a:t>OBJECTIVE 17.8</a:t>
            </a:r>
            <a:endParaRPr lang="en-US" u="sng" dirty="0" smtClean="0"/>
          </a:p>
          <a:p>
            <a:pPr lvl="1"/>
            <a:r>
              <a:rPr lang="en-US" dirty="0" smtClean="0"/>
              <a:t>Read the article “</a:t>
            </a:r>
            <a:r>
              <a:rPr lang="en-US" i="1" dirty="0" smtClean="0"/>
              <a:t>The Price of Corrosion</a:t>
            </a:r>
            <a:r>
              <a:rPr lang="en-US" dirty="0" smtClean="0"/>
              <a:t>”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Answer the three questions that follow on your objective notes</a:t>
            </a:r>
            <a:endParaRPr lang="en-US" dirty="0"/>
          </a:p>
        </p:txBody>
      </p:sp>
      <p:pic>
        <p:nvPicPr>
          <p:cNvPr id="24578" name="Picture 2" descr="http://www.teamten.com/Postings/EastwardDay4/resized/Rusty%20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29000"/>
            <a:ext cx="4824724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6629400" cy="464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Objective’s </a:t>
            </a:r>
            <a:r>
              <a:rPr lang="en-US" sz="4000" dirty="0" smtClean="0"/>
              <a:t>17.9 </a:t>
            </a:r>
            <a:r>
              <a:rPr lang="en-US" sz="4000" dirty="0" smtClean="0"/>
              <a:t>+ </a:t>
            </a:r>
            <a:r>
              <a:rPr lang="en-US" sz="4000" dirty="0" smtClean="0"/>
              <a:t>17.10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Pg. 224-226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wonderquest.com/WeatheringRocks.htg/WeatheringRock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19400"/>
            <a:ext cx="5181600" cy="3467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change in the physical form or chemical composition of rock materials exposed at the earth’s surface. </a:t>
            </a:r>
            <a:endParaRPr lang="en-US" dirty="0"/>
          </a:p>
        </p:txBody>
      </p:sp>
      <p:pic>
        <p:nvPicPr>
          <p:cNvPr id="17410" name="Picture 2" descr="http://www.globalchange.umich.edu/globalchange1/current/lectures/soils/soils.chimneyro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0400"/>
            <a:ext cx="4953000" cy="3327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Mechanical weathering</a:t>
            </a:r>
            <a:r>
              <a:rPr lang="en-US" dirty="0" smtClean="0"/>
              <a:t>: processes physically break rock into smaller pieces, but do not change chemical composition.</a:t>
            </a:r>
          </a:p>
          <a:p>
            <a:endParaRPr lang="en-US" dirty="0"/>
          </a:p>
          <a:p>
            <a:r>
              <a:rPr lang="en-US" b="1" dirty="0" smtClean="0"/>
              <a:t>Chemical weathering</a:t>
            </a:r>
            <a:r>
              <a:rPr lang="en-US" dirty="0" smtClean="0"/>
              <a:t>: processes break down rock by changing its chemical composition.</a:t>
            </a:r>
          </a:p>
          <a:p>
            <a:endParaRPr lang="en-US" dirty="0"/>
          </a:p>
          <a:p>
            <a:pPr algn="ctr"/>
            <a:r>
              <a:rPr lang="en-US" sz="4000" dirty="0" smtClean="0"/>
              <a:t>Go to pg. </a:t>
            </a:r>
            <a:r>
              <a:rPr lang="en-US" sz="4000" b="1" dirty="0" smtClean="0"/>
              <a:t>219-223</a:t>
            </a:r>
            <a:r>
              <a:rPr lang="en-US" sz="4000" dirty="0" smtClean="0"/>
              <a:t>. Fill in the table 13.2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244" name="Picture 5" descr="frostwedg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457200"/>
            <a:ext cx="5076825" cy="3567113"/>
          </a:xfrm>
          <a:noFill/>
        </p:spPr>
      </p:pic>
      <p:pic>
        <p:nvPicPr>
          <p:cNvPr id="10243" name="Picture 9" descr="frwdrk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2971800"/>
            <a:ext cx="5410200" cy="36068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0" y="4267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Occurs when water seeps into cracks or joints in rocks and freezes.  </a:t>
            </a:r>
          </a:p>
          <a:p>
            <a:r>
              <a:rPr lang="en-US" sz="2400" dirty="0" smtClean="0"/>
              <a:t>(EXPANDS as it freezes).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Exfoliation</a:t>
            </a:r>
          </a:p>
        </p:txBody>
      </p:sp>
      <p:pic>
        <p:nvPicPr>
          <p:cNvPr id="11267" name="Picture 5" descr="exfoli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143000"/>
            <a:ext cx="4953000" cy="3341688"/>
          </a:xfrm>
          <a:noFill/>
        </p:spPr>
      </p:pic>
      <p:pic>
        <p:nvPicPr>
          <p:cNvPr id="11268" name="Picture 9" descr="exfoli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52800" y="2895600"/>
            <a:ext cx="5791200" cy="3654425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0" y="4800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Sheets of rock peel or flake off.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Plant Roots</a:t>
            </a:r>
          </a:p>
        </p:txBody>
      </p:sp>
      <p:pic>
        <p:nvPicPr>
          <p:cNvPr id="12291" name="Picture 9" descr="bio-weather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2895600"/>
            <a:ext cx="5943600" cy="3962400"/>
          </a:xfrm>
          <a:noFill/>
        </p:spPr>
      </p:pic>
      <p:pic>
        <p:nvPicPr>
          <p:cNvPr id="18434" name="Picture 2" descr="http://video.ecb.org/badger/download/vlc/images/VLC161_Roots_breaking_rock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8600"/>
            <a:ext cx="2152133" cy="14478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2672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Roots of plants and trees find way through cracks in rocks and break apart.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File:Glacial-abrasion-ss-2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2971800" cy="2228850"/>
          </a:xfrm>
          <a:prstGeom prst="rect">
            <a:avLst/>
          </a:prstGeom>
          <a:noFill/>
        </p:spPr>
      </p:pic>
      <p:pic>
        <p:nvPicPr>
          <p:cNvPr id="6" name="Picture 5" descr="Abra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3876675"/>
            <a:ext cx="9144000" cy="2981325"/>
          </a:xfrm>
          <a:prstGeom prst="rect">
            <a:avLst/>
          </a:prstGeom>
          <a:noFill/>
        </p:spPr>
      </p:pic>
      <p:pic>
        <p:nvPicPr>
          <p:cNvPr id="8196" name="Picture 4" descr="http://video.ecb.org/badger/download/vlc/images/VLC161_Abrasion.jpg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371600"/>
            <a:ext cx="2971800" cy="19992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2800" y="8382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Collision of rocks with one another, breaks and wears away surfaces.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video.ecb.org/badger/download/vlc/images/VLC161_Oxidation.jpg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3511375" cy="2362200"/>
          </a:xfrm>
          <a:prstGeom prst="rect">
            <a:avLst/>
          </a:prstGeom>
          <a:noFill/>
        </p:spPr>
      </p:pic>
      <p:pic>
        <p:nvPicPr>
          <p:cNvPr id="7172" name="Picture 4" descr="http://video.ecb.org/badger/download/vlc/images/VLC161_Rust_from_oxidation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3737915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4572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Metallic elements combine with Oxygen. </a:t>
            </a:r>
          </a:p>
          <a:p>
            <a:r>
              <a:rPr lang="en-US" sz="2400" dirty="0" smtClean="0"/>
              <a:t>(Rusting occurs)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ile:Weathering Limestone State College P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19200"/>
            <a:ext cx="5947316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181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Change of rock composition as it reacts with Water.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260</TotalTime>
  <Words>204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Weathering of Rocks</vt:lpstr>
      <vt:lpstr>Weathering</vt:lpstr>
      <vt:lpstr>Weathering</vt:lpstr>
      <vt:lpstr>Slide 4</vt:lpstr>
      <vt:lpstr>Exfoliation</vt:lpstr>
      <vt:lpstr>Plant Roots</vt:lpstr>
      <vt:lpstr>Abrasion</vt:lpstr>
      <vt:lpstr>Oxidation</vt:lpstr>
      <vt:lpstr>Hydrolysis</vt:lpstr>
      <vt:lpstr>Dissolution</vt:lpstr>
      <vt:lpstr>Plant Acids</vt:lpstr>
      <vt:lpstr>The Price of Corrosion</vt:lpstr>
      <vt:lpstr>HOMEWORK</vt:lpstr>
    </vt:vector>
  </TitlesOfParts>
  <Company>Grosse Pointe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of Rocks</dc:title>
  <dc:creator>shelsob</dc:creator>
  <cp:lastModifiedBy>shelsob</cp:lastModifiedBy>
  <cp:revision>39</cp:revision>
  <dcterms:created xsi:type="dcterms:W3CDTF">2011-03-28T16:08:21Z</dcterms:created>
  <dcterms:modified xsi:type="dcterms:W3CDTF">2013-05-15T13:47:37Z</dcterms:modified>
</cp:coreProperties>
</file>